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0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>
        <p:scale>
          <a:sx n="66" d="100"/>
          <a:sy n="66" d="100"/>
        </p:scale>
        <p:origin x="-276" y="-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brad%20sedola\AppData\Local\Microsoft\Windows\Temporary%20Internet%20Files\Content.Outlook\N0RXIUGA\East%20Creek%20Operating%20Area%20Summary_03May2016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CA"/>
              <a:t>East</a:t>
            </a:r>
            <a:r>
              <a:rPr lang="en-CA" baseline="0"/>
              <a:t> Creek Operating Area Summary</a:t>
            </a:r>
            <a:endParaRPr lang="en-CA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985627734033246"/>
          <c:y val="0.18097222222222226"/>
          <c:w val="0.40287467191601051"/>
          <c:h val="0.6714577865266842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1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'[East Creek Operating Area Summary_03May2016.xlsx]Sheet1'!$A$2:$A$5</c:f>
              <c:strCache>
                <c:ptCount val="4"/>
                <c:pt idx="0">
                  <c:v>Total Harvest to Date</c:v>
                </c:pt>
                <c:pt idx="1">
                  <c:v>Available landbase</c:v>
                </c:pt>
                <c:pt idx="2">
                  <c:v>Protected - Protected landbase</c:v>
                </c:pt>
                <c:pt idx="3">
                  <c:v>Projected development by 2023</c:v>
                </c:pt>
              </c:strCache>
            </c:strRef>
          </c:cat>
          <c:val>
            <c:numRef>
              <c:f>'[East Creek Operating Area Summary_03May2016.xlsx]Sheet1'!$C$2:$C$5</c:f>
              <c:numCache>
                <c:formatCode>0%</c:formatCode>
                <c:ptCount val="4"/>
                <c:pt idx="0">
                  <c:v>0.13223970539002344</c:v>
                </c:pt>
                <c:pt idx="1">
                  <c:v>0.59708737864077666</c:v>
                </c:pt>
                <c:pt idx="2">
                  <c:v>0.25058587211248745</c:v>
                </c:pt>
                <c:pt idx="3">
                  <c:v>2.0087043856712422E-2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42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157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198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4096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37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09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951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779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406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6489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8437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663141-B10E-4B99-A22B-AD741C84FDE1}" type="datetimeFigureOut">
              <a:rPr lang="en-US" smtClean="0"/>
              <a:t>5/16/2016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19662F-8BE0-421B-8239-B405254BFC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80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East Creek Operational Plan Summary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2000-2028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6153" y="4562387"/>
            <a:ext cx="2303554" cy="69541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27" y="4711111"/>
            <a:ext cx="2664347" cy="602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22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47" t="11552" r="5144" b="20848"/>
          <a:stretch/>
        </p:blipFill>
        <p:spPr>
          <a:xfrm>
            <a:off x="726620" y="290286"/>
            <a:ext cx="10756198" cy="6312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35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380" y="365125"/>
            <a:ext cx="11091240" cy="62399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2003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7019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7" y="365125"/>
            <a:ext cx="11089126" cy="62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2008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54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7" y="365125"/>
            <a:ext cx="11089126" cy="62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2016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4450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437" y="365125"/>
            <a:ext cx="11089126" cy="6238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CA" dirty="0" smtClean="0">
                <a:solidFill>
                  <a:schemeClr val="bg1"/>
                </a:solidFill>
              </a:rPr>
              <a:t>2028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205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8746246"/>
              </p:ext>
            </p:extLst>
          </p:nvPr>
        </p:nvGraphicFramePr>
        <p:xfrm>
          <a:off x="2330837" y="1074782"/>
          <a:ext cx="7407052" cy="4583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77120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15</Words>
  <Application>Microsoft Office PowerPoint</Application>
  <PresentationFormat>Custom</PresentationFormat>
  <Paragraphs>7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East Creek Operational Plan Summary </vt:lpstr>
      <vt:lpstr>PowerPoint Presentation</vt:lpstr>
      <vt:lpstr>2003</vt:lpstr>
      <vt:lpstr>2008</vt:lpstr>
      <vt:lpstr>2016</vt:lpstr>
      <vt:lpstr>2028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East Creek Operational Plan Summary</dc:title>
  <dc:creator>Brad Sedola</dc:creator>
  <cp:lastModifiedBy>Rowan, Chuck A FLNR:EX</cp:lastModifiedBy>
  <cp:revision>3</cp:revision>
  <dcterms:created xsi:type="dcterms:W3CDTF">2016-05-03T22:53:35Z</dcterms:created>
  <dcterms:modified xsi:type="dcterms:W3CDTF">2016-05-16T17:46:15Z</dcterms:modified>
</cp:coreProperties>
</file>